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4" r:id="rId8"/>
    <p:sldId id="263" r:id="rId9"/>
    <p:sldId id="262" r:id="rId10"/>
    <p:sldId id="265" r:id="rId11"/>
    <p:sldId id="267" r:id="rId12"/>
    <p:sldId id="266" r:id="rId13"/>
    <p:sldId id="270" r:id="rId14"/>
    <p:sldId id="268" r:id="rId15"/>
    <p:sldId id="272" r:id="rId16"/>
    <p:sldId id="269" r:id="rId17"/>
    <p:sldId id="271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3CB74-40F5-6734-3C2E-28798892B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6B7C6A-1445-AA95-802A-7E2F4A2E9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080DC9-7F08-A4C7-0484-FDCF044BC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91A789-6CF5-226A-9E48-13931192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B502F7-0C39-5873-B5F0-21DB70B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06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BF91E-49AB-31F9-B3FE-DD960799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E9AB7B-0A14-893C-BAD5-1D4AE9FB8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55451B-2C91-A17F-EFA2-29D6C019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1EB840-9B1C-417F-DCD7-BA77CD278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E4F76B-9724-5606-B9A2-DF498504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22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EFDE5A-844E-77B2-7296-F2AAC42C4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F97D6E-281F-C876-B12C-6C03E8292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41F505-CA7B-4AE0-A07F-8482C27D2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53E59B-B3A3-9D14-95B2-ADB8239C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08290-00FF-1418-2D06-55D0074F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13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3CEAF7-36F2-3831-CC73-A17BB191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DC985-1C99-E8F1-C1CC-05B9C594B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1C570-6330-FCC3-9C36-5E435DCE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5D90F6-8109-B324-47BD-4960DE86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29B809-9547-15D1-CE30-548C5036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0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45E2D-F801-74AE-9A8A-083F05DC2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0E2A44-3759-B978-5C89-34EF82A99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69CF07-44D4-A959-15EF-AE2F865B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B14EA2-37A3-B3CF-1038-5870812E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9DA0D8-044A-6A56-6297-03A3406F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99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F8136-871F-AE8A-0ED2-8D7A8E9B4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AC65D9-C2F6-4A54-3A35-F600A931E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57FC5A-7D3A-16DA-FB94-8042A0149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DC27A8-66BA-D67B-8794-4F51A4AAE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2868BF-DAA6-4BF8-618A-BA52CEE3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946548-9B44-FA02-B1DF-63D74085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67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657AF-0AED-208B-122E-464977BA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51CD7B-1036-B02B-002C-F5A31236D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A41164-089F-F27B-955A-545CF57E5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8B21C1-BEEE-6E64-1E14-22DBCD5CE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67787E5-C841-52E3-6B7E-22F407220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FC7394-36A5-D827-B0B3-303B6D367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70B92E-DAA0-C459-0AEB-CA2FE211E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317177-E71E-A790-4D2C-08C489D1B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52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5D3C2-7626-3F3B-D6EB-73B8E59F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971F15F-F414-17AC-B9EC-44A5E8E65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076F4CE-E80E-C48A-AC82-71C7B74E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E4445-415C-B9BA-1C41-EA7AE57A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64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723BC4-4F3E-8611-8EDD-711FE906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894AE5-C801-17A0-AC7B-65BC77807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FF6085-5B32-C58A-6595-200101F9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51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C8ADA-FE27-907F-11A0-7187987E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BC9131-5D14-0DE9-C6A4-CEC0766C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3389AE-4B33-D627-EBFC-134963FD5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595284-8E70-B719-5A33-01DB7022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6CBB56-07D0-A53B-9FCF-F5B93AD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CED34A-8811-D942-33B8-CE72BE6E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48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C12E3B-FD5A-EB73-6F3E-21C1FBC6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768C6C5-296D-2B19-2006-25F7637DE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1F7BA9-33F1-F917-FF55-E2F5E2B51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4A1114-93A1-1B50-5097-4B487EE1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87AA9E-67E0-990F-EC82-1082C3922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AF8B7B-703E-9FD4-DE46-C4A23AEC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82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91D0DEC-C2AE-1837-5056-93837F47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EDED54-E045-AA9A-293A-1849B69B8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550932-9A0B-32AB-26C5-E5A668526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076C9-6D76-DC83-36AA-9216ED1E6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DE603D-E879-C155-1A96-20A027F02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2000" t="-10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F593C9-4601-0119-DEC5-F53569D64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27419"/>
            <a:ext cx="9144000" cy="2387600"/>
          </a:xfrm>
        </p:spPr>
        <p:txBody>
          <a:bodyPr/>
          <a:lstStyle/>
          <a:p>
            <a:r>
              <a:rPr lang="fr-FR"/>
              <a:t>Restauration –</a:t>
            </a:r>
            <a:br>
              <a:rPr lang="fr-FR"/>
            </a:br>
            <a:r>
              <a:rPr lang="fr-FR"/>
              <a:t> Bridge club biterrois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294A40-67BA-5461-38FF-C9BEFBE12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6743" y="3629470"/>
            <a:ext cx="4858513" cy="2493962"/>
          </a:xfrm>
        </p:spPr>
        <p:txBody>
          <a:bodyPr>
            <a:normAutofit/>
          </a:bodyPr>
          <a:lstStyle/>
          <a:p>
            <a:r>
              <a:rPr lang="fr-FR" b="1" dirty="0"/>
              <a:t>Dimanche </a:t>
            </a:r>
          </a:p>
          <a:p>
            <a:r>
              <a:rPr lang="fr-FR" b="1" dirty="0"/>
              <a:t>Pause Méridienne </a:t>
            </a:r>
            <a:r>
              <a:rPr lang="fr-FR" sz="1000" dirty="0"/>
              <a:t>(voir votre convocation pour l’horaire)</a:t>
            </a:r>
          </a:p>
          <a:p>
            <a:pPr marL="342900" indent="-342900" algn="l">
              <a:buFontTx/>
              <a:buChar char="-"/>
            </a:pPr>
            <a:r>
              <a:rPr lang="fr-FR" b="1" dirty="0"/>
              <a:t>Sandwich </a:t>
            </a:r>
          </a:p>
          <a:p>
            <a:pPr marL="342900" indent="-342900" algn="l">
              <a:buFontTx/>
              <a:buChar char="-"/>
            </a:pPr>
            <a:r>
              <a:rPr lang="fr-FR" b="1" dirty="0"/>
              <a:t>Salade Caesar</a:t>
            </a:r>
          </a:p>
          <a:p>
            <a:pPr marL="342900" indent="-342900" algn="l">
              <a:buFontTx/>
              <a:buChar char="-"/>
            </a:pPr>
            <a:r>
              <a:rPr lang="fr-FR" b="1" dirty="0"/>
              <a:t>Huîtres + verre de blanc </a:t>
            </a:r>
          </a:p>
          <a:p>
            <a:pPr marL="342900" indent="-342900">
              <a:buFontTx/>
              <a:buChar char="-"/>
            </a:pPr>
            <a:endParaRPr lang="fr-FR" dirty="0"/>
          </a:p>
        </p:txBody>
      </p:sp>
      <p:pic>
        <p:nvPicPr>
          <p:cNvPr id="5" name="Image 4" descr="Une image contenant Graphique, graphisme, clipart, Police&#10;&#10;Le contenu généré par l’IA peut être incorrect.">
            <a:extLst>
              <a:ext uri="{FF2B5EF4-FFF2-40B4-BE49-F238E27FC236}">
                <a16:creationId xmlns:a16="http://schemas.microsoft.com/office/drawing/2014/main" id="{FCC5ABFD-7105-AD87-6455-88E176A07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1775" cy="19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4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"/>
    </mc:Choice>
    <mc:Fallback>
      <p:transition spd="slow" advTm="24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96AA7-D9B4-6E78-BE6F-69F1DC017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8E8B2-9893-3EDE-0806-5557E621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AD09A6-0622-6C0A-1618-71EA7145C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21" name="Image 20" descr="Une image contenant fromages, nourriture, intérieur&#10;&#10;Le contenu généré par l’IA peut être incorrect.">
            <a:extLst>
              <a:ext uri="{FF2B5EF4-FFF2-40B4-BE49-F238E27FC236}">
                <a16:creationId xmlns:a16="http://schemas.microsoft.com/office/drawing/2014/main" id="{58C3EEF2-8E03-943B-D976-33E50FE9A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1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"/>
    </mc:Choice>
    <mc:Fallback>
      <p:transition spd="slow" advTm="140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A5FAC-7AAB-8AB6-68BC-944A1C4BA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3B697-C317-B6C8-B7F9-74B3B1521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40E910-04E0-65D2-C554-5D2454727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23" name="Image 22" descr="Une image contenant légume, oignon, produits, légume racine&#10;&#10;Le contenu généré par l’IA peut être incorrect.">
            <a:extLst>
              <a:ext uri="{FF2B5EF4-FFF2-40B4-BE49-F238E27FC236}">
                <a16:creationId xmlns:a16="http://schemas.microsoft.com/office/drawing/2014/main" id="{86A774C3-791C-46D4-4E76-3AF9E4DEC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60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2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"/>
    </mc:Choice>
    <mc:Fallback>
      <p:transition spd="slow" advTm="113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3B3C7-8B1C-269A-C5E8-7C4D37C4C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224960-BD1D-F3B9-8946-255E4C3DA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BB6DF0-B7B1-8AED-5434-6C4509052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25" name="Image 24" descr="Une image contenant nourriture, légume, intérieur, oignon&#10;&#10;Le contenu généré par l’IA peut être incorrect.">
            <a:extLst>
              <a:ext uri="{FF2B5EF4-FFF2-40B4-BE49-F238E27FC236}">
                <a16:creationId xmlns:a16="http://schemas.microsoft.com/office/drawing/2014/main" id="{CF18986B-B7A4-5CC5-6B47-8CE571DCD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2141" y="10894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3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"/>
    </mc:Choice>
    <mc:Fallback>
      <p:transition spd="slow" advTm="98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0FFC8-EE03-091F-AD09-880A8FA9D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07466-19D9-90CE-B39E-2288A71B0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1AAF43-660E-D582-CAF9-14D85A205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27" name="Image 26" descr="Une image contenant intérieur, nourriture, découper, personne&#10;&#10;Le contenu généré par l’IA peut être incorrect.">
            <a:extLst>
              <a:ext uri="{FF2B5EF4-FFF2-40B4-BE49-F238E27FC236}">
                <a16:creationId xmlns:a16="http://schemas.microsoft.com/office/drawing/2014/main" id="{2587BC13-7470-990C-D8E5-A91424FE5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7000" y="1650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"/>
    </mc:Choice>
    <mc:Fallback>
      <p:transition spd="slow" advTm="122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CDD7-34EA-93C2-DF2F-D810BCFDE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AC493A-D99B-5A4C-7DA2-FB7F34DD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5DB11E-7C52-16DB-B217-F800D93C1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31" name="Image 30" descr="Une image contenant nourriture, ingrédient, intérieur, Nourriture végétarienne&#10;&#10;Le contenu généré par l’IA peut être incorrect.">
            <a:extLst>
              <a:ext uri="{FF2B5EF4-FFF2-40B4-BE49-F238E27FC236}">
                <a16:creationId xmlns:a16="http://schemas.microsoft.com/office/drawing/2014/main" id="{35AF7652-2A01-0391-05A6-4A8024384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0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"/>
    </mc:Choice>
    <mc:Fallback>
      <p:transition spd="slow" advTm="163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82497-D538-F29A-825D-7C6D81D3D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078E6-4267-0470-EAC4-574850D8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6E31BB-EC30-E488-3AFE-BEE06FEEC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33" name="Image 32" descr="Une image contenant laitier, nourriture, dessert, Snack&#10;&#10;Le contenu généré par l’IA peut être incorrect.">
            <a:extLst>
              <a:ext uri="{FF2B5EF4-FFF2-40B4-BE49-F238E27FC236}">
                <a16:creationId xmlns:a16="http://schemas.microsoft.com/office/drawing/2014/main" id="{9F44841E-AB48-38A2-2213-9EA3581B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5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3"/>
    </mc:Choice>
    <mc:Fallback>
      <p:transition spd="slow" advTm="147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FCAD4-AC38-A539-2BFC-29E672E18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5A810-38A8-4E58-0780-C020E8B0C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B34D7C-A839-9170-2E3C-ACEC9E744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29" name="Image 28" descr="Une image contenant texte, intérieur, Bouteille en plastique, Empaquetage et étiquetage&#10;&#10;Le contenu généré par l’IA peut être incorrect.">
            <a:extLst>
              <a:ext uri="{FF2B5EF4-FFF2-40B4-BE49-F238E27FC236}">
                <a16:creationId xmlns:a16="http://schemas.microsoft.com/office/drawing/2014/main" id="{A2EE59FB-150B-DD7B-359C-244773EF9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00" y="1800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7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"/>
    </mc:Choice>
    <mc:Fallback>
      <p:transition spd="slow" advTm="138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73F61-3AE6-ED38-20C3-178033309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14E2D-1176-0A42-740F-8316685D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C5430A-EC34-3810-9B61-F6204A268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35" name="Image 34" descr="Une image contenant nourriture, intérieur, verre, personne&#10;&#10;Le contenu généré par l’IA peut être incorrect.">
            <a:extLst>
              <a:ext uri="{FF2B5EF4-FFF2-40B4-BE49-F238E27FC236}">
                <a16:creationId xmlns:a16="http://schemas.microsoft.com/office/drawing/2014/main" id="{59AFE9D7-CDBC-F5CC-8F65-3422B3956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"/>
    </mc:Choice>
    <mc:Fallback>
      <p:transition spd="slow" advTm="172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668A3-0781-BE88-8E80-7DDB356A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7A46E9-7C99-E253-1DDC-785F10A6C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9" name="Image 8" descr="Une image contenant légume, produits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6644660D-F869-32D4-CCAF-CA951C7DE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455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0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"/>
    </mc:Choice>
    <mc:Fallback>
      <p:transition spd="slow" advTm="136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1DF2-AC56-B32E-6DE4-B8F2B42F0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85CA9F-EC1B-024D-11A7-81BCF80D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80677C-2A5D-E32F-20D3-834A27324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4" name="Espace réservé du contenu 4" descr="Une image contenant nourriture, intérieur&#10;&#10;Le contenu généré par l’IA peut être incorrect.">
            <a:extLst>
              <a:ext uri="{FF2B5EF4-FFF2-40B4-BE49-F238E27FC236}">
                <a16:creationId xmlns:a16="http://schemas.microsoft.com/office/drawing/2014/main" id="{7F62D625-A55E-11CB-BF68-57E7A3DEB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0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"/>
    </mc:Choice>
    <mc:Fallback>
      <p:transition spd="slow" advTm="118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5CCDB0-4AE1-C07E-C500-904D1E7C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D20B86-07CB-D23A-A0E7-7B9A6308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texte, nourriture, Restauration rapide">
            <a:extLst>
              <a:ext uri="{FF2B5EF4-FFF2-40B4-BE49-F238E27FC236}">
                <a16:creationId xmlns:a16="http://schemas.microsoft.com/office/drawing/2014/main" id="{9D6F2402-067F-3791-FEB2-03036B4DD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0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"/>
    </mc:Choice>
    <mc:Fallback>
      <p:transition spd="slow" advTm="128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932C4-E685-F10B-0117-7DED05210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25BC5-18F1-0572-1339-7DEA07B1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72CFE6-22A3-DDE8-25DE-D65FD45D8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11" name="Image 10" descr="Une image contenant rouge, intérieur&#10;&#10;Le contenu généré par l’IA peut être incorrect.">
            <a:extLst>
              <a:ext uri="{FF2B5EF4-FFF2-40B4-BE49-F238E27FC236}">
                <a16:creationId xmlns:a16="http://schemas.microsoft.com/office/drawing/2014/main" id="{78E97B3E-6101-ED64-5A56-AB6E698C4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3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5"/>
    </mc:Choice>
    <mc:Fallback>
      <p:transition spd="slow" advTm="129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D7F74-3C89-82A8-D1F0-06B3CECF0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A4BDE-7791-8C07-5010-5B2FA2AF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528A47-99BF-5890-02DB-23E312A8D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13" name="Image 12" descr="Une image contenant légume, Légume-feuille, laitue, Légumes crucifères&#10;&#10;Le contenu généré par l’IA peut être incorrect.">
            <a:extLst>
              <a:ext uri="{FF2B5EF4-FFF2-40B4-BE49-F238E27FC236}">
                <a16:creationId xmlns:a16="http://schemas.microsoft.com/office/drawing/2014/main" id="{EDB5C821-3CF6-DEC4-8694-FE847489B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58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"/>
    </mc:Choice>
    <mc:Fallback>
      <p:transition spd="slow" advTm="108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0DD54-21B1-D106-4C7D-0B0AE2ED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F2B2B9-8C6E-0A99-9194-736BC1C2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26F4E4-4B49-117E-BD6F-94FDA9C74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15" name="Image 14" descr="Une image contenant intérieur, Légume-feuille, nourriture, plante&#10;&#10;Le contenu généré par l’IA peut être incorrect.">
            <a:extLst>
              <a:ext uri="{FF2B5EF4-FFF2-40B4-BE49-F238E27FC236}">
                <a16:creationId xmlns:a16="http://schemas.microsoft.com/office/drawing/2014/main" id="{141D9D3E-448F-5926-39BC-D260FBEB6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1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"/>
    </mc:Choice>
    <mc:Fallback>
      <p:transition spd="slow" advTm="112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3C10C-41FB-F58F-40B8-48B0B0ECE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110191-4E32-7D81-6566-BEDD6F70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75936A-F753-AD13-CF82-BA0F9815D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17" name="Image 16" descr="Une image contenant nourriture, Légume-feuille, chou, salade&#10;&#10;Le contenu généré par l’IA peut être incorrect.">
            <a:extLst>
              <a:ext uri="{FF2B5EF4-FFF2-40B4-BE49-F238E27FC236}">
                <a16:creationId xmlns:a16="http://schemas.microsoft.com/office/drawing/2014/main" id="{A46EC07C-C4A4-6C4E-4EC2-7BF89F548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6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"/>
    </mc:Choice>
    <mc:Fallback>
      <p:transition spd="slow" advTm="113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59B3F-ABA3-A39D-19A8-9B06292B6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5695E-48ED-C659-AB08-6A85E594D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Salade Caesar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4C7F78-2573-76A8-F16A-71A276AE4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19" name="Image 18" descr="Une image contenant texte, Police, livre, signe&#10;&#10;Le contenu généré par l’IA peut être incorrect.">
            <a:extLst>
              <a:ext uri="{FF2B5EF4-FFF2-40B4-BE49-F238E27FC236}">
                <a16:creationId xmlns:a16="http://schemas.microsoft.com/office/drawing/2014/main" id="{DE389694-A219-4C9A-1CC0-476F80DAE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"/>
    </mc:Choice>
    <mc:Fallback>
      <p:transition spd="slow" advTm="1288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115</Words>
  <Application>Microsoft Office PowerPoint</Application>
  <PresentationFormat>Grand écran</PresentationFormat>
  <Paragraphs>51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Thème Office</vt:lpstr>
      <vt:lpstr>Restauration –  Bridge club biterrois</vt:lpstr>
      <vt:lpstr>Salade Caesar</vt:lpstr>
      <vt:lpstr>Salade Caesar</vt:lpstr>
      <vt:lpstr>Présentation PowerPoint</vt:lpstr>
      <vt:lpstr>Salade Caesar</vt:lpstr>
      <vt:lpstr>Salade Caesar</vt:lpstr>
      <vt:lpstr>Salade Caesar</vt:lpstr>
      <vt:lpstr>Salade Caesar</vt:lpstr>
      <vt:lpstr>Salade Caesar</vt:lpstr>
      <vt:lpstr>Salade Caesar</vt:lpstr>
      <vt:lpstr>Salade Caesar</vt:lpstr>
      <vt:lpstr>Salade Caesar</vt:lpstr>
      <vt:lpstr>Salade Caesar</vt:lpstr>
      <vt:lpstr>Salade Caesar</vt:lpstr>
      <vt:lpstr>Salade Caesar</vt:lpstr>
      <vt:lpstr>Salade Caesar</vt:lpstr>
      <vt:lpstr>Salade Caesar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jc olivan</dc:creator>
  <cp:lastModifiedBy>jc olivan</cp:lastModifiedBy>
  <cp:revision>6</cp:revision>
  <dcterms:created xsi:type="dcterms:W3CDTF">2025-11-19T04:52:04Z</dcterms:created>
  <dcterms:modified xsi:type="dcterms:W3CDTF">2025-11-19T09:29:32Z</dcterms:modified>
</cp:coreProperties>
</file>