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4" r:id="rId11"/>
    <p:sldId id="28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3CB74-40F5-6734-3C2E-28798892B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6B7C6A-1445-AA95-802A-7E2F4A2E9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080DC9-7F08-A4C7-0484-FDCF044B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1A789-6CF5-226A-9E48-1393119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B502F7-0C39-5873-B5F0-21DB70B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6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BF91E-49AB-31F9-B3FE-DD960799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E9AB7B-0A14-893C-BAD5-1D4AE9FB8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55451B-2C91-A17F-EFA2-29D6C019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1EB840-9B1C-417F-DCD7-BA77CD27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E4F76B-9724-5606-B9A2-DF498504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22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EFDE5A-844E-77B2-7296-F2AAC42C4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F97D6E-281F-C876-B12C-6C03E8292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41F505-CA7B-4AE0-A07F-8482C27D2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53E59B-B3A3-9D14-95B2-ADB8239C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08290-00FF-1418-2D06-55D0074F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13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3CEAF7-36F2-3831-CC73-A17BB191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DC985-1C99-E8F1-C1CC-05B9C594B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1C570-6330-FCC3-9C36-5E435DCE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5D90F6-8109-B324-47BD-4960DE86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29B809-9547-15D1-CE30-548C5036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0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45E2D-F801-74AE-9A8A-083F05DC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0E2A44-3759-B978-5C89-34EF82A99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69CF07-44D4-A959-15EF-AE2F865B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B14EA2-37A3-B3CF-1038-5870812E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9DA0D8-044A-6A56-6297-03A3406F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99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F8136-871F-AE8A-0ED2-8D7A8E9B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AC65D9-C2F6-4A54-3A35-F600A931E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57FC5A-7D3A-16DA-FB94-8042A014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DC27A8-66BA-D67B-8794-4F51A4AAE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2868BF-DAA6-4BF8-618A-BA52CEE3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946548-9B44-FA02-B1DF-63D74085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67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657AF-0AED-208B-122E-464977BA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51CD7B-1036-B02B-002C-F5A31236D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A41164-089F-F27B-955A-545CF57E5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8B21C1-BEEE-6E64-1E14-22DBCD5CE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67787E5-C841-52E3-6B7E-22F407220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FC7394-36A5-D827-B0B3-303B6D367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70B92E-DAA0-C459-0AEB-CA2FE211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317177-E71E-A790-4D2C-08C489D1B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52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5D3C2-7626-3F3B-D6EB-73B8E59F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971F15F-F414-17AC-B9EC-44A5E8E65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76F4CE-E80E-C48A-AC82-71C7B74E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E4445-415C-B9BA-1C41-EA7AE57A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64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723BC4-4F3E-8611-8EDD-711FE906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894AE5-C801-17A0-AC7B-65BC7780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FF6085-5B32-C58A-6595-200101F9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51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C8ADA-FE27-907F-11A0-7187987E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BC9131-5D14-0DE9-C6A4-CEC0766C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3389AE-4B33-D627-EBFC-134963FD5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595284-8E70-B719-5A33-01DB7022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6CBB56-07D0-A53B-9FCF-F5B93AD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CED34A-8811-D942-33B8-CE72BE6E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48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C12E3B-FD5A-EB73-6F3E-21C1FBC64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768C6C5-296D-2B19-2006-25F7637DE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1F7BA9-33F1-F917-FF55-E2F5E2B51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4A1114-93A1-1B50-5097-4B487EE1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87AA9E-67E0-990F-EC82-1082C392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AF8B7B-703E-9FD4-DE46-C4A23AEC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2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91D0DEC-C2AE-1837-5056-93837F47D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EDED54-E045-AA9A-293A-1849B69B8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50932-9A0B-32AB-26C5-E5A668526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08083F-1788-4D70-B256-141229CD3FBD}" type="datetimeFigureOut">
              <a:rPr lang="fr-FR" smtClean="0"/>
              <a:t>19/11/2025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076C9-6D76-DC83-36AA-9216ED1E6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DE603D-E879-C155-1A96-20A027F02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96A18B-D30C-4ED0-A641-91E0FC32B7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2000" t="-10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F593C9-4601-0119-DEC5-F53569D64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27419"/>
            <a:ext cx="9144000" cy="2387600"/>
          </a:xfrm>
        </p:spPr>
        <p:txBody>
          <a:bodyPr/>
          <a:lstStyle/>
          <a:p>
            <a:r>
              <a:rPr lang="fr-FR"/>
              <a:t>Restauration –</a:t>
            </a:r>
            <a:br>
              <a:rPr lang="fr-FR"/>
            </a:br>
            <a:r>
              <a:rPr lang="fr-FR"/>
              <a:t> Bridge club biterrois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294A40-67BA-5461-38FF-C9BEFBE12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6743" y="3629470"/>
            <a:ext cx="4858513" cy="2493962"/>
          </a:xfrm>
        </p:spPr>
        <p:txBody>
          <a:bodyPr>
            <a:normAutofit/>
          </a:bodyPr>
          <a:lstStyle/>
          <a:p>
            <a:r>
              <a:rPr lang="fr-FR" b="1" dirty="0"/>
              <a:t>Dimanche </a:t>
            </a:r>
          </a:p>
          <a:p>
            <a:r>
              <a:rPr lang="fr-FR" b="1" dirty="0"/>
              <a:t>Pause Méridienne </a:t>
            </a:r>
            <a:r>
              <a:rPr lang="fr-FR" sz="1000" dirty="0"/>
              <a:t>(voir votre convocation pour l’horaire)</a:t>
            </a:r>
          </a:p>
          <a:p>
            <a:pPr marL="342900" indent="-342900" algn="l">
              <a:buFontTx/>
              <a:buChar char="-"/>
            </a:pPr>
            <a:r>
              <a:rPr lang="fr-FR" b="1" dirty="0"/>
              <a:t>Sandwich </a:t>
            </a:r>
          </a:p>
          <a:p>
            <a:pPr marL="342900" indent="-342900" algn="l">
              <a:buFontTx/>
              <a:buChar char="-"/>
            </a:pPr>
            <a:r>
              <a:rPr lang="fr-FR" b="1" dirty="0"/>
              <a:t>Salade Caesar</a:t>
            </a:r>
          </a:p>
          <a:p>
            <a:pPr marL="342900" indent="-342900" algn="l">
              <a:buFontTx/>
              <a:buChar char="-"/>
            </a:pPr>
            <a:r>
              <a:rPr lang="fr-FR" b="1" dirty="0"/>
              <a:t>Huîtres + verre de blanc </a:t>
            </a:r>
          </a:p>
          <a:p>
            <a:pPr marL="342900" indent="-342900">
              <a:buFontTx/>
              <a:buChar char="-"/>
            </a:pPr>
            <a:endParaRPr lang="fr-FR" dirty="0"/>
          </a:p>
        </p:txBody>
      </p:sp>
      <p:pic>
        <p:nvPicPr>
          <p:cNvPr id="5" name="Image 4" descr="Une image contenant Graphique, graphisme, clipart, Police&#10;&#10;Le contenu généré par l’IA peut être incorrect.">
            <a:extLst>
              <a:ext uri="{FF2B5EF4-FFF2-40B4-BE49-F238E27FC236}">
                <a16:creationId xmlns:a16="http://schemas.microsoft.com/office/drawing/2014/main" id="{FCC5ABFD-7105-AD87-6455-88E176A07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1775" cy="19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2"/>
    </mc:Choice>
    <mc:Fallback>
      <p:transition spd="slow" advTm="3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93A0-2A2A-88C7-141B-62EDFA744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C1BB6-6420-C7F9-054C-4C07CA0F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C64B3A-71B1-566A-5159-938B3E347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4857A3A-5889-128B-ED31-787BDE003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3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3"/>
    </mc:Choice>
    <mc:Fallback>
      <p:transition spd="slow" advTm="250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16304-95BF-3914-5B27-607AF16C7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DB77-5015-A70B-8224-85F5F06D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36F6BA-E3A3-2C35-BADF-1F9063C6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r>
              <a:rPr lang="fr-FR" dirty="0"/>
              <a:t>          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97456B4-309E-BD1E-792A-516A1DC9D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19733" b="26533"/>
          <a:stretch>
            <a:fillRect/>
          </a:stretch>
        </p:blipFill>
        <p:spPr>
          <a:xfrm>
            <a:off x="1338662" y="2331720"/>
            <a:ext cx="10853338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9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"/>
    </mc:Choice>
    <mc:Fallback>
      <p:transition spd="slow" advTm="19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668A3-0781-BE88-8E80-7DDB356A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7A46E9-7C99-E253-1DDC-785F10A6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FAC452-9882-F164-8A77-58C17EF4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32" y="0"/>
            <a:ext cx="7668768" cy="57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0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"/>
    </mc:Choice>
    <mc:Fallback>
      <p:transition spd="slow" advTm="21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C287C-1CAB-DDD3-CA28-AF630139F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A170F-AF10-4D43-F4F7-1556B40B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6DAC86-4866-05A6-FC3D-B5AAB7F2D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 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D578BF-A38F-AB65-988E-CE3F0BF6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64" y="0"/>
            <a:ext cx="7717536" cy="57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8"/>
    </mc:Choice>
    <mc:Fallback>
      <p:transition spd="slow" advTm="192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157A8-099A-C477-481C-EE21858F0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E6F3-3FDA-1C42-6012-585DFD93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31174D-17C9-CF44-6836-E8E3CBC0C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  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8A1306-8A98-21A1-2FFA-9DD49260A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4" y="0"/>
            <a:ext cx="7748016" cy="58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9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"/>
    </mc:Choice>
    <mc:Fallback>
      <p:transition spd="slow" advTm="151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BF483-A968-EB76-A5B9-44557298F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B406B6-DF6D-0989-5A0D-727B78DB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3D256-2EC1-CDA5-A3E9-099196577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    </a:t>
            </a:r>
          </a:p>
        </p:txBody>
      </p:sp>
      <p:pic>
        <p:nvPicPr>
          <p:cNvPr id="12" name="Image 11" descr="Une image contenant sol, nourriture, cuisson, four&#10;&#10;Le contenu généré par l’IA peut être incorrect.">
            <a:extLst>
              <a:ext uri="{FF2B5EF4-FFF2-40B4-BE49-F238E27FC236}">
                <a16:creationId xmlns:a16="http://schemas.microsoft.com/office/drawing/2014/main" id="{09EFE2DC-60FC-857C-F3E9-0CF746E76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6" y="0"/>
            <a:ext cx="7812024" cy="58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"/>
    </mc:Choice>
    <mc:Fallback>
      <p:transition spd="slow" advTm="161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ED4AA-1308-4933-EFC0-FD3C21074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5E9AE-92F0-F785-F20B-B4402FDF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507117-0065-3F7A-3544-4934D505C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ED2A389-CA93-8004-00F1-F61F999BE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0"/>
            <a:ext cx="7912608" cy="59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1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"/>
    </mc:Choice>
    <mc:Fallback>
      <p:transition spd="slow" advTm="148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90113-EA58-7174-D07E-C08B684D9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8A8A59-2481-3658-D7E7-B97ADD06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C084A-98B8-61ED-4772-84B526032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4EDB96B-4D00-E771-A39F-646AB8216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96" y="0"/>
            <a:ext cx="7766304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7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"/>
    </mc:Choice>
    <mc:Fallback>
      <p:transition spd="slow" advTm="151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79D6B-86BB-1B01-9313-4981FC036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58DD85-B7FB-A32C-1169-3BF79EC28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55BFC2-BE32-32DF-1088-8F84474D8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76EAC0F-5585-E766-72C0-8EEAA986C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35424" y="0"/>
            <a:ext cx="7745808" cy="58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"/>
    </mc:Choice>
    <mc:Fallback>
      <p:transition spd="slow" advTm="131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A6A0F-D094-4E3C-5815-BF71DA50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14ACD-D792-9D8C-53BA-461FB15A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Sandwich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132F70-B264-B5F1-F955-3901C8422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Élaboration sur place   </a:t>
            </a:r>
          </a:p>
          <a:p>
            <a:pPr marL="0" indent="0">
              <a:buNone/>
            </a:pPr>
            <a:r>
              <a:rPr lang="fr-FR" dirty="0"/>
              <a:t>       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CD0B11C-9A31-6265-11C3-45498BBFF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50080" y="0"/>
            <a:ext cx="774192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8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"/>
    </mc:Choice>
    <mc:Fallback>
      <p:transition spd="slow" advTm="1375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75</Words>
  <Application>Microsoft Office PowerPoint</Application>
  <PresentationFormat>Grand écran</PresentationFormat>
  <Paragraphs>36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Thème Office</vt:lpstr>
      <vt:lpstr>Restauration –  Bridge club biterrois</vt:lpstr>
      <vt:lpstr>Sandwich</vt:lpstr>
      <vt:lpstr>Sandwich</vt:lpstr>
      <vt:lpstr>Sandwich</vt:lpstr>
      <vt:lpstr>Sandwich</vt:lpstr>
      <vt:lpstr>Sandwich</vt:lpstr>
      <vt:lpstr>Sandwich</vt:lpstr>
      <vt:lpstr>Sandwich</vt:lpstr>
      <vt:lpstr>Sandwich</vt:lpstr>
      <vt:lpstr>Sandwich</vt:lpstr>
      <vt:lpstr>Sandwich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jc olivan</dc:creator>
  <cp:lastModifiedBy>jc olivan</cp:lastModifiedBy>
  <cp:revision>8</cp:revision>
  <dcterms:created xsi:type="dcterms:W3CDTF">2025-11-19T04:52:04Z</dcterms:created>
  <dcterms:modified xsi:type="dcterms:W3CDTF">2025-11-19T10:00:41Z</dcterms:modified>
</cp:coreProperties>
</file>